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7" r:id="rId4"/>
    <p:sldId id="268" r:id="rId5"/>
    <p:sldId id="260" r:id="rId6"/>
    <p:sldId id="261" r:id="rId7"/>
    <p:sldId id="262" r:id="rId8"/>
    <p:sldId id="263" r:id="rId9"/>
    <p:sldId id="256" r:id="rId10"/>
    <p:sldId id="257" r:id="rId11"/>
    <p:sldId id="258" r:id="rId12"/>
    <p:sldId id="25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737195-24E8-4AB7-8F24-BF559FF11C27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82800F-FEEE-4E24-9BDD-179C180FE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benefits more from the economic system of Mercantilism, a furniture maker from England or a lumber salesman in the colony of Virginia?</a:t>
            </a:r>
          </a:p>
          <a:p>
            <a:r>
              <a:rPr lang="en-US" dirty="0" smtClean="0"/>
              <a:t>Label how Triangular Trade worked on your world map. </a:t>
            </a:r>
          </a:p>
          <a:p>
            <a:pPr lvl="1"/>
            <a:r>
              <a:rPr lang="en-US" dirty="0" smtClean="0"/>
              <a:t>Label the 3 arrows: raw materials, slaves</a:t>
            </a:r>
            <a:r>
              <a:rPr lang="en-US" smtClean="0"/>
              <a:t>, manufactured goods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brought the English to the New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Political</a:t>
            </a:r>
            <a:r>
              <a:rPr lang="en-US" dirty="0" smtClean="0"/>
              <a:t> factors- needed to compete with Spain and France by establishing colonies and continue to look for the Northwest Passage</a:t>
            </a:r>
          </a:p>
          <a:p>
            <a:r>
              <a:rPr lang="en-US" b="1" u="sng" dirty="0" smtClean="0"/>
              <a:t>Economic</a:t>
            </a:r>
            <a:r>
              <a:rPr lang="en-US" dirty="0" smtClean="0"/>
              <a:t> factors- wanted to find gold and thus gain power</a:t>
            </a:r>
          </a:p>
          <a:p>
            <a:pPr lvl="1"/>
            <a:r>
              <a:rPr lang="en-US" dirty="0" smtClean="0"/>
              <a:t>Jamestown was not a royal colony with a strong Governor, but a </a:t>
            </a:r>
            <a:r>
              <a:rPr lang="en-US" b="1" u="sng" dirty="0" smtClean="0"/>
              <a:t>joint-stock company</a:t>
            </a:r>
            <a:r>
              <a:rPr lang="en-US" dirty="0" smtClean="0"/>
              <a:t>, which is a business.</a:t>
            </a:r>
            <a:endParaRPr lang="en-US" dirty="0"/>
          </a:p>
        </p:txBody>
      </p:sp>
      <p:pic>
        <p:nvPicPr>
          <p:cNvPr id="3074" name="Picture 2" descr="http://www.valdosta.edu/%7Eanwashington/money_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838200" cy="1202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No gold found</a:t>
            </a:r>
          </a:p>
          <a:p>
            <a:r>
              <a:rPr lang="en-US" b="1" u="sng" dirty="0" smtClean="0"/>
              <a:t>People refused to work</a:t>
            </a:r>
          </a:p>
          <a:p>
            <a:r>
              <a:rPr lang="en-US" b="1" u="sng" dirty="0" smtClean="0"/>
              <a:t>Swampy land</a:t>
            </a:r>
          </a:p>
          <a:p>
            <a:r>
              <a:rPr lang="en-US" b="1" u="sng" dirty="0" smtClean="0"/>
              <a:t>Diseases</a:t>
            </a:r>
          </a:p>
          <a:p>
            <a:r>
              <a:rPr lang="en-US" b="1" u="sng" dirty="0" smtClean="0"/>
              <a:t>Harsh climate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John Smith</a:t>
            </a:r>
            <a:r>
              <a:rPr lang="en-US" dirty="0" smtClean="0"/>
              <a:t>- made a policy of “He that shall not work, shall not eat,” in order to ensure food would be grown.</a:t>
            </a:r>
          </a:p>
          <a:p>
            <a:r>
              <a:rPr lang="en-US" b="1" u="sng" dirty="0" smtClean="0"/>
              <a:t>John Rolfe</a:t>
            </a:r>
            <a:r>
              <a:rPr lang="en-US" dirty="0" smtClean="0"/>
              <a:t>- began to make money for the colony not by finding gold, but by learning how to grow tobacco.</a:t>
            </a:r>
            <a:endParaRPr lang="en-US" dirty="0"/>
          </a:p>
        </p:txBody>
      </p:sp>
      <p:pic>
        <p:nvPicPr>
          <p:cNvPr id="1026" name="Picture 2" descr="http://apva.org/rediscovery/image/j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91000"/>
            <a:ext cx="2073176" cy="26670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d/d7/Pocahontas_Rolfe_crop.jpg/200px-Pocahontas_Rolfe_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10000"/>
            <a:ext cx="2514600" cy="3042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are an indentured servant moving to Jamestown.  Write ½ page describing your journey to the New World, problems faced, and dreams you have for your new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Leader of Jamestown colony</a:t>
            </a:r>
          </a:p>
          <a:p>
            <a:r>
              <a:rPr lang="en-US" dirty="0" smtClean="0"/>
              <a:t>No work, no eat policy </a:t>
            </a:r>
            <a:endParaRPr lang="en-US" dirty="0"/>
          </a:p>
        </p:txBody>
      </p:sp>
      <p:pic>
        <p:nvPicPr>
          <p:cNvPr id="5" name="Picture 40" descr="JSmithhear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276600" cy="382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24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Rolfe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Aided Jamestown economically by learning to grow ___________</a:t>
            </a:r>
          </a:p>
          <a:p>
            <a:r>
              <a:rPr lang="en-US" dirty="0" smtClean="0"/>
              <a:t>Married Pocahontas</a:t>
            </a:r>
            <a:endParaRPr lang="en-US" dirty="0"/>
          </a:p>
        </p:txBody>
      </p:sp>
      <p:pic>
        <p:nvPicPr>
          <p:cNvPr id="5" name="Picture 48" descr="gallery_rolfe_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581400" cy="469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43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Pocahontas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Saved Jamestown by bringing food</a:t>
            </a:r>
          </a:p>
          <a:p>
            <a:r>
              <a:rPr lang="en-US" dirty="0" smtClean="0"/>
              <a:t>Married ________________</a:t>
            </a:r>
            <a:endParaRPr lang="en-US" dirty="0"/>
          </a:p>
        </p:txBody>
      </p:sp>
      <p:pic>
        <p:nvPicPr>
          <p:cNvPr id="5" name="Picture 48" descr="pocahontas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33400" y="1752600"/>
            <a:ext cx="3454400" cy="414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78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territory ruled by a distant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60" descr="C:\Documents and Settings\nrushing\Local Settings\Temporary Internet Files\Content.IE5\N2CAQW2W\MC900326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254" y="4495800"/>
            <a:ext cx="3276171" cy="217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-Right Arrow 6"/>
          <p:cNvSpPr/>
          <p:nvPr/>
        </p:nvSpPr>
        <p:spPr>
          <a:xfrm rot="19447675">
            <a:off x="3716821" y="2974589"/>
            <a:ext cx="3569915" cy="1357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61" descr="C:\Documents and Settings\nrushing\Local Settings\Temporary Internet Files\Content.IE5\3BCCZNNX\MC9002379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1732029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crop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crop grown by a farmer to be sold for money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1" descr="C:\Documents and Settings\nrushing\Local Settings\Temporary Internet Files\Content.IE5\OT4CZEFK\MC9002992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3736184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stock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business in which investors pool their wealth in order to turn a profit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5" descr="C:\Documents and Settings\nrushing\Local Settings\Temporary Internet Files\Content.IE5\7BZ5P0S5\MP90043311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057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Indentured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person that sold his or her labor in exchange for passage to America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6" descr="C:\Documents and Settings\nrushing\Local Settings\Temporary Internet Files\Content.IE5\7BZ5P0S5\MC900128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3006940" cy="479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the founding of Jamestown, VA important to US History?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Jamestown was 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b="1" u="sng" dirty="0" smtClean="0"/>
              <a:t>permanent</a:t>
            </a:r>
            <a:r>
              <a:rPr lang="en-US" dirty="0" smtClean="0"/>
              <a:t> English colony in America.</a:t>
            </a:r>
          </a:p>
          <a:p>
            <a:r>
              <a:rPr lang="en-US" dirty="0" smtClean="0"/>
              <a:t>It was </a:t>
            </a:r>
            <a:r>
              <a:rPr lang="en-US" b="1" u="sng" dirty="0" smtClean="0"/>
              <a:t>founded</a:t>
            </a:r>
            <a:r>
              <a:rPr lang="en-US" dirty="0" smtClean="0"/>
              <a:t>, or settled, in the year </a:t>
            </a:r>
            <a:r>
              <a:rPr lang="en-US" b="1" i="1" u="sng" dirty="0" smtClean="0"/>
              <a:t>1607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media-2.web.britannica.com/eb-media/80/83680-004-01399C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199"/>
            <a:ext cx="5867400" cy="3360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566</TotalTime>
  <Words>328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Warmup</vt:lpstr>
      <vt:lpstr>John Smith</vt:lpstr>
      <vt:lpstr>John Rolfe</vt:lpstr>
      <vt:lpstr>Pocahontas</vt:lpstr>
      <vt:lpstr>Colony</vt:lpstr>
      <vt:lpstr>Cash crop</vt:lpstr>
      <vt:lpstr>Joint stock company</vt:lpstr>
      <vt:lpstr>Indentured servant</vt:lpstr>
      <vt:lpstr>Why was the founding of Jamestown, VA important to US History?</vt:lpstr>
      <vt:lpstr>What brought the English to the New World?</vt:lpstr>
      <vt:lpstr>Problems with the colony</vt:lpstr>
      <vt:lpstr>Solutions</vt:lpstr>
      <vt:lpstr>journal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the founding of Jamestown, VA important to US History?</dc:title>
  <dc:creator>Generic</dc:creator>
  <cp:lastModifiedBy>AISD Employee</cp:lastModifiedBy>
  <cp:revision>33</cp:revision>
  <dcterms:created xsi:type="dcterms:W3CDTF">2012-08-28T02:01:03Z</dcterms:created>
  <dcterms:modified xsi:type="dcterms:W3CDTF">2013-08-24T17:03:40Z</dcterms:modified>
</cp:coreProperties>
</file>